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46" y="-10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87"/>
            <a:ext cx="8549640" cy="154368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8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739795"/>
            <a:ext cx="4444206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464859"/>
            <a:ext cx="4444206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6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60"/>
            <a:ext cx="5622927" cy="66335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50"/>
            <a:ext cx="3309146" cy="5316538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440682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94478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6082985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9276" tIns="49638" rIns="99276" bIns="496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horz" lIns="99276" tIns="49638" rIns="99276" bIns="49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6"/>
            <a:ext cx="2346960" cy="413808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6"/>
            <a:ext cx="3185160" cy="413808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6"/>
            <a:ext cx="2346960" cy="413808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81000"/>
            <a:ext cx="10058400" cy="5689302"/>
            <a:chOff x="297180" y="218904"/>
            <a:chExt cx="7254240" cy="3826275"/>
          </a:xfrm>
        </p:grpSpPr>
        <p:grpSp>
          <p:nvGrpSpPr>
            <p:cNvPr id="9" name="Group 8"/>
            <p:cNvGrpSpPr/>
            <p:nvPr/>
          </p:nvGrpSpPr>
          <p:grpSpPr>
            <a:xfrm>
              <a:off x="297180" y="218904"/>
              <a:ext cx="7254240" cy="1305096"/>
              <a:chOff x="345440" y="335281"/>
              <a:chExt cx="7254240" cy="1305096"/>
            </a:xfrm>
          </p:grpSpPr>
          <p:pic>
            <p:nvPicPr>
              <p:cNvPr id="10" name="Picture 2" descr="\\EPDAPPS\Users\darby\Desktop\MojuKai\Patches and Screen Designs\MojuKai Patch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440" y="335281"/>
                <a:ext cx="1381760" cy="13050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17920" y="337351"/>
                <a:ext cx="1381760" cy="13009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1813560" y="564636"/>
                <a:ext cx="4231640" cy="771191"/>
              </a:xfrm>
              <a:prstGeom prst="rect">
                <a:avLst/>
              </a:prstGeom>
              <a:noFill/>
            </p:spPr>
            <p:txBody>
              <a:bodyPr wrap="square" lIns="99276" tIns="49638" rIns="99276" bIns="49638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MojuKai Karate-Kobudo</a:t>
                </a:r>
              </a:p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Renshi Lennis Darby</a:t>
                </a:r>
              </a:p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mojukaikarate@gmail.com        334-475-3899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345440" y="1638308"/>
                <a:ext cx="7254240" cy="20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97180" y="1752600"/>
              <a:ext cx="7254240" cy="2292579"/>
            </a:xfrm>
            <a:prstGeom prst="rect">
              <a:avLst/>
            </a:prstGeom>
            <a:noFill/>
          </p:spPr>
          <p:txBody>
            <a:bodyPr wrap="square" lIns="99276" tIns="49638" rIns="99276" bIns="49638" rtlCol="0">
              <a:spAutoFit/>
            </a:bodyPr>
            <a:lstStyle/>
            <a:p>
              <a:pPr algn="ctr"/>
              <a:r>
                <a: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After-School Program </a:t>
              </a:r>
              <a:r>
                <a: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Schedule</a:t>
              </a: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Monday – Friday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3:00 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 3:30  	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Pick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Up from School, Travel to Dojo</a:t>
              </a:r>
            </a:p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3:30 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3:45  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Arrival at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Dojo and Snack</a:t>
              </a:r>
            </a:p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3:45  -  5:00		Homework or Arts/Team building; change to gi on class days</a:t>
              </a:r>
            </a:p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5:30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Dismissal from Class…</a:t>
              </a:r>
            </a:p>
            <a:p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Mondays, Wednesdays and Fridays	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5:00 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 5:30	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Class Session</a:t>
              </a:r>
            </a:p>
            <a:p>
              <a:r>
                <a: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Tuesdays and Thursdays	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3:45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5:30		Extended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 for Homework, projects or other positive activities</a:t>
              </a:r>
              <a:endPara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</a:p>
            <a:p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ONLY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people on the approved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Pick-up List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” will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 allowed to get children from the dojo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08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Lennis Darby</dc:creator>
  <cp:lastModifiedBy>Lennis Darby</cp:lastModifiedBy>
  <cp:revision>26</cp:revision>
  <cp:lastPrinted>2016-07-05T14:55:34Z</cp:lastPrinted>
  <dcterms:created xsi:type="dcterms:W3CDTF">2006-08-16T00:00:00Z</dcterms:created>
  <dcterms:modified xsi:type="dcterms:W3CDTF">2017-05-01T21:07:30Z</dcterms:modified>
</cp:coreProperties>
</file>