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156" y="-10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7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5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5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7" y="6463454"/>
            <a:ext cx="6606540" cy="199771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7" y="4263183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7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5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6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10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4"/>
            <a:ext cx="3432810" cy="663807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4"/>
            <a:ext cx="3432810" cy="663807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2" y="2251499"/>
            <a:ext cx="3434159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2" y="3189817"/>
            <a:ext cx="3434159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7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4" y="400477"/>
            <a:ext cx="4344989" cy="858456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7"/>
            <a:ext cx="2557067" cy="6880226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4" y="7040882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4" y="898736"/>
            <a:ext cx="4663440" cy="6035040"/>
          </a:xfr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4" y="7872098"/>
            <a:ext cx="4663440" cy="1180464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9276" tIns="49638" rIns="99276" bIns="4963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4"/>
            <a:ext cx="6995160" cy="6638079"/>
          </a:xfrm>
          <a:prstGeom prst="rect">
            <a:avLst/>
          </a:prstGeom>
        </p:spPr>
        <p:txBody>
          <a:bodyPr vert="horz" lIns="99276" tIns="49638" rIns="99276" bIns="496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50"/>
            <a:ext cx="1813560" cy="535516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05/01/2017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50"/>
            <a:ext cx="2461260" cy="535516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50"/>
            <a:ext cx="1813560" cy="535516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76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87" indent="-372287" algn="l" defTabSz="99276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621" indent="-310239" algn="l" defTabSz="99276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955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337" indent="-248191" algn="l" defTabSz="99276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719" indent="-248191" algn="l" defTabSz="99276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0101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483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865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247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9080" y="218904"/>
            <a:ext cx="7254240" cy="1305096"/>
            <a:chOff x="345440" y="335281"/>
            <a:chExt cx="7254240" cy="1305096"/>
          </a:xfrm>
        </p:grpSpPr>
        <p:pic>
          <p:nvPicPr>
            <p:cNvPr id="1026" name="Picture 2" descr="\\EPDAPPS\Users\darby\Desktop\MojuKai\Patches and Screen Designs\MojuKai Patch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440" y="335281"/>
              <a:ext cx="1381760" cy="13050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7920" y="337351"/>
              <a:ext cx="1381760" cy="1300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813560" y="564636"/>
              <a:ext cx="4231640" cy="885076"/>
            </a:xfrm>
            <a:prstGeom prst="rect">
              <a:avLst/>
            </a:prstGeom>
            <a:noFill/>
          </p:spPr>
          <p:txBody>
            <a:bodyPr wrap="square" lIns="99276" tIns="49638" rIns="99276" bIns="49638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MojuKai Karate-Kobudo</a:t>
              </a:r>
            </a:p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Renshi Lennis Darby</a:t>
              </a:r>
            </a:p>
            <a:p>
              <a:pPr algn="ctr"/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mojukaikarate@gmail.com</a:t>
              </a:r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334-475-3899</a:t>
              </a:r>
              <a:endParaRPr 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 flipV="1">
              <a:off x="345440" y="1638308"/>
              <a:ext cx="7254240" cy="20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35280" y="1752600"/>
            <a:ext cx="7254240" cy="7055996"/>
          </a:xfrm>
          <a:prstGeom prst="rect">
            <a:avLst/>
          </a:prstGeom>
          <a:noFill/>
        </p:spPr>
        <p:txBody>
          <a:bodyPr wrap="square" lIns="99276" tIns="49638" rIns="99276" bIns="49638" rtlCol="0">
            <a:spAutoFit/>
          </a:bodyPr>
          <a:lstStyle/>
          <a:p>
            <a:pPr algn="ctr"/>
            <a:endPara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After-School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After School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Karate Students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provided the same field of study as all other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MojuKai.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Students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aged 4 – 6 will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the “Mini-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Moju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course of study.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aged 7-12 will be taught the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Youth Program. This is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full curriculum,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omitting Full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/ No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 Kumite (fighting).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If the student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immature for their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age, has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learning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deficiency,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may be retained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Mini-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Moju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curriculum beyond their 7</a:t>
            </a:r>
            <a:r>
              <a:rPr lang="en-US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Birthday. If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is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exceptionally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mature and is deemed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capable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s/he may be allowed to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participate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Youth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to their 7</a:t>
            </a:r>
            <a:r>
              <a:rPr lang="en-US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Birthday.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Parents/guardians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consulted prior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curriculum assignment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“Mini-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Moju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tab contains more information regarding that program.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details on the Youth Program can be found under the “Traditional Karate” tab.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	All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are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to obey Rules and Directions. Failure to do so may result in 	dismissal from the program and class.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Conduct yourself with dignity, integrity &amp; honor at all times; this is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essence of Budo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Be Respectful at all times; this means to your teachers, peers and parents/guardians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No horseplay, disruptive behavior, or unbuckling the seatbelt during transport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 No profanity or aggressive speech is allowed in the martial arts culture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5. Use your time efficiently; dress for class in a timely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manner; be prepared at all times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6. No open food / beverage containers or gum in transport vehicle or dojo floors.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7. Focus time is provided for productive activities such as homework; you will not be 	   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	     allowed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misuse your time.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8. All other dojo rules will also apply – such as proper etiquette, effort and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demeanor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Rules	1. Any child who is actively sick  (fevered and/or potentially contagious) is not allowed to attend that day.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If a child becomes disruptive to the point that they cannot be controlled, a parent / guardian will 	    	    be summoned.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If a child is not retrieved by a parent / guardian in a reasonable time after training, or if the 	  	    parent / guardian does not respond when called to get a sick or disruptive child, there may be 	    	    extra fees and the child may be dismissed from the program.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8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12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Lennis Darby</dc:creator>
  <cp:lastModifiedBy>Lennis Darby</cp:lastModifiedBy>
  <cp:revision>26</cp:revision>
  <cp:lastPrinted>2016-07-05T14:55:34Z</cp:lastPrinted>
  <dcterms:created xsi:type="dcterms:W3CDTF">2006-08-16T00:00:00Z</dcterms:created>
  <dcterms:modified xsi:type="dcterms:W3CDTF">2017-05-01T21:00:56Z</dcterms:modified>
</cp:coreProperties>
</file>