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372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DAPPS\Users\darby\Desktop\MojuKai\Pictures\Map to Doj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609600"/>
            <a:ext cx="6996113" cy="6079488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5" name="Rectangle 4"/>
          <p:cNvSpPr/>
          <p:nvPr/>
        </p:nvSpPr>
        <p:spPr>
          <a:xfrm rot="20142227">
            <a:off x="2686073" y="3166557"/>
            <a:ext cx="1046053" cy="461665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none" spc="0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AR BLANCA" panose="02000000000000000000" pitchFamily="2" charset="0"/>
              </a:rPr>
              <a:t>MojuKai Karate</a:t>
            </a:r>
            <a:endParaRPr lang="en-US" sz="1200" b="1" cap="none" spc="0" dirty="0">
              <a:ln w="10541" cmpd="sng">
                <a:noFill/>
                <a:prstDash val="solid"/>
              </a:ln>
              <a:solidFill>
                <a:schemeClr val="bg1"/>
              </a:solidFill>
              <a:effectLst/>
              <a:latin typeface="AR BLANCA" panose="02000000000000000000" pitchFamily="2" charset="0"/>
            </a:endParaRPr>
          </a:p>
        </p:txBody>
      </p:sp>
      <p:pic>
        <p:nvPicPr>
          <p:cNvPr id="1028" name="Picture 4" descr="C:\Users\darby\AppData\Local\Microsoft\Windows\INetCache\IE\FLPHXDNT\Map_marker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648200"/>
            <a:ext cx="132798" cy="20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18879384">
            <a:off x="1380384" y="4265856"/>
            <a:ext cx="1046053" cy="461665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Enterprise </a:t>
            </a:r>
          </a:p>
          <a:p>
            <a:pPr algn="ctr"/>
            <a:r>
              <a:rPr lang="en-US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Rec Center</a:t>
            </a:r>
            <a:endParaRPr lang="en-US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1030" name="Picture 6" descr="C:\Users\darby\AppData\Local\Microsoft\Windows\INetCache\IE\UEMSYCU3\marqueur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799" y="3733799"/>
            <a:ext cx="203479" cy="20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226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Lennis Darby</dc:creator>
  <cp:lastModifiedBy>Lennis Darby</cp:lastModifiedBy>
  <cp:revision>2</cp:revision>
  <dcterms:created xsi:type="dcterms:W3CDTF">2006-08-16T00:00:00Z</dcterms:created>
  <dcterms:modified xsi:type="dcterms:W3CDTF">2017-02-07T15:24:56Z</dcterms:modified>
</cp:coreProperties>
</file>